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6" r:id="rId3"/>
    <p:sldId id="312" r:id="rId4"/>
    <p:sldId id="307" r:id="rId5"/>
    <p:sldId id="308" r:id="rId6"/>
    <p:sldId id="310" r:id="rId7"/>
    <p:sldId id="311" r:id="rId8"/>
    <p:sldId id="315" r:id="rId9"/>
    <p:sldId id="31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C729C-4220-4C33-BE63-5FF4144C8B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AF675-AB69-40BF-8410-98922E5C157C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3F541747-DBC0-4CA0-B5FF-A53A33845779}" type="parTrans" cxnId="{4E28163D-4D5D-4D41-9A93-00D941A66E0C}">
      <dgm:prSet/>
      <dgm:spPr/>
      <dgm:t>
        <a:bodyPr/>
        <a:lstStyle/>
        <a:p>
          <a:endParaRPr lang="ru-RU"/>
        </a:p>
      </dgm:t>
    </dgm:pt>
    <dgm:pt modelId="{17DD1E2B-0464-41FD-842A-175972FEEC4C}" type="sibTrans" cxnId="{4E28163D-4D5D-4D41-9A93-00D941A66E0C}">
      <dgm:prSet/>
      <dgm:spPr/>
      <dgm:t>
        <a:bodyPr/>
        <a:lstStyle/>
        <a:p>
          <a:endParaRPr lang="ru-RU"/>
        </a:p>
      </dgm:t>
    </dgm:pt>
    <dgm:pt modelId="{074F61B1-6EE5-4C0C-B45F-DF87C4B890DB}">
      <dgm:prSet phldrT="[Текст]" custT="1"/>
      <dgm:spPr/>
      <dgm:t>
        <a:bodyPr/>
        <a:lstStyle/>
        <a:p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Таможенные органы</a:t>
          </a:r>
          <a:endParaRPr lang="ru-RU" sz="1800" dirty="0"/>
        </a:p>
      </dgm:t>
    </dgm:pt>
    <dgm:pt modelId="{716F41ED-7E7C-49CE-9A74-B08EEBDDAF82}" type="parTrans" cxnId="{FFCF1971-2D2F-4CC5-9AC5-B5431E3F30B1}">
      <dgm:prSet/>
      <dgm:spPr/>
      <dgm:t>
        <a:bodyPr/>
        <a:lstStyle/>
        <a:p>
          <a:endParaRPr lang="ru-RU"/>
        </a:p>
      </dgm:t>
    </dgm:pt>
    <dgm:pt modelId="{4F9F8FB9-F841-47EA-91E4-6167E1FFF554}" type="sibTrans" cxnId="{FFCF1971-2D2F-4CC5-9AC5-B5431E3F30B1}">
      <dgm:prSet/>
      <dgm:spPr/>
      <dgm:t>
        <a:bodyPr/>
        <a:lstStyle/>
        <a:p>
          <a:endParaRPr lang="ru-RU"/>
        </a:p>
      </dgm:t>
    </dgm:pt>
    <dgm:pt modelId="{14C206C4-E611-4B7B-9AD5-83562B5C3F83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D8878B09-996D-4F84-B7F0-0AA9CB33FA04}" type="parTrans" cxnId="{2E33B5A1-E196-468C-84CF-EB0BBA52E768}">
      <dgm:prSet/>
      <dgm:spPr/>
      <dgm:t>
        <a:bodyPr/>
        <a:lstStyle/>
        <a:p>
          <a:endParaRPr lang="ru-RU"/>
        </a:p>
      </dgm:t>
    </dgm:pt>
    <dgm:pt modelId="{395CDE85-0AFE-4E0D-B05B-019B1FAFF194}" type="sibTrans" cxnId="{2E33B5A1-E196-468C-84CF-EB0BBA52E768}">
      <dgm:prSet/>
      <dgm:spPr/>
      <dgm:t>
        <a:bodyPr/>
        <a:lstStyle/>
        <a:p>
          <a:endParaRPr lang="ru-RU"/>
        </a:p>
      </dgm:t>
    </dgm:pt>
    <dgm:pt modelId="{A42230AC-FD70-4909-B281-35946EE93EAA}">
      <dgm:prSet phldrT="[Текст]"/>
      <dgm:spPr/>
      <dgm:t>
        <a:bodyPr/>
        <a:lstStyle/>
        <a:p>
          <a:pPr algn="ctr"/>
          <a:endParaRPr lang="ru-RU" sz="15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3F143-5602-4A4A-9B0C-DC876EE735E7}" type="parTrans" cxnId="{7F5FD7C0-061E-4B65-AFE7-BC569F9432FE}">
      <dgm:prSet/>
      <dgm:spPr/>
      <dgm:t>
        <a:bodyPr/>
        <a:lstStyle/>
        <a:p>
          <a:endParaRPr lang="ru-RU"/>
        </a:p>
      </dgm:t>
    </dgm:pt>
    <dgm:pt modelId="{BA4795C4-22FF-4A9C-875B-9157CEBCB37A}" type="sibTrans" cxnId="{7F5FD7C0-061E-4B65-AFE7-BC569F9432FE}">
      <dgm:prSet/>
      <dgm:spPr/>
      <dgm:t>
        <a:bodyPr/>
        <a:lstStyle/>
        <a:p>
          <a:endParaRPr lang="ru-RU"/>
        </a:p>
      </dgm:t>
    </dgm:pt>
    <dgm:pt modelId="{739428AE-C800-4FCC-A80A-8CAA1AB757A5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23EBA7C0-A8EB-43E1-8ED5-5A0C48071A66}" type="parTrans" cxnId="{02D4B43D-242F-47DC-A5A4-1F79154522CA}">
      <dgm:prSet/>
      <dgm:spPr/>
      <dgm:t>
        <a:bodyPr/>
        <a:lstStyle/>
        <a:p>
          <a:endParaRPr lang="ru-RU"/>
        </a:p>
      </dgm:t>
    </dgm:pt>
    <dgm:pt modelId="{28BF1521-90C4-4473-9ED4-188483A216AB}" type="sibTrans" cxnId="{02D4B43D-242F-47DC-A5A4-1F79154522CA}">
      <dgm:prSet/>
      <dgm:spPr/>
      <dgm:t>
        <a:bodyPr/>
        <a:lstStyle/>
        <a:p>
          <a:endParaRPr lang="ru-RU"/>
        </a:p>
      </dgm:t>
    </dgm:pt>
    <dgm:pt modelId="{FA785248-D9E1-46E4-A7AE-9C5EC809F57A}">
      <dgm:prSet phldrT="[Текст]" custT="1"/>
      <dgm:spPr/>
      <dgm:t>
        <a:bodyPr/>
        <a:lstStyle/>
        <a:p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Роспотребнадзор</a:t>
          </a:r>
          <a:endParaRPr lang="ru-RU" sz="1800" dirty="0"/>
        </a:p>
      </dgm:t>
    </dgm:pt>
    <dgm:pt modelId="{552FC557-70FA-4923-BCF5-2D82E936710C}" type="parTrans" cxnId="{FC560704-4546-470D-98A4-C622DEA9C8A8}">
      <dgm:prSet/>
      <dgm:spPr/>
      <dgm:t>
        <a:bodyPr/>
        <a:lstStyle/>
        <a:p>
          <a:endParaRPr lang="ru-RU"/>
        </a:p>
      </dgm:t>
    </dgm:pt>
    <dgm:pt modelId="{BC55C41E-9040-4629-9F18-BDCEA79D00BE}" type="sibTrans" cxnId="{FC560704-4546-470D-98A4-C622DEA9C8A8}">
      <dgm:prSet/>
      <dgm:spPr/>
      <dgm:t>
        <a:bodyPr/>
        <a:lstStyle/>
        <a:p>
          <a:endParaRPr lang="ru-RU"/>
        </a:p>
      </dgm:t>
    </dgm:pt>
    <dgm:pt modelId="{183E8DDE-B58C-4261-9F4B-36B94E877462}">
      <dgm:prSet phldrT="[Текст]"/>
      <dgm:spPr/>
      <dgm:t>
        <a:bodyPr/>
        <a:lstStyle/>
        <a:p>
          <a:endParaRPr lang="ru-RU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Роспотребнадзор</a:t>
          </a:r>
          <a:endParaRPr lang="ru-RU" dirty="0"/>
        </a:p>
      </dgm:t>
    </dgm:pt>
    <dgm:pt modelId="{91826373-712A-47BD-8F26-AD77E6EF6628}" type="parTrans" cxnId="{A6D62538-7C9B-4EAC-9430-57A619390754}">
      <dgm:prSet/>
      <dgm:spPr/>
      <dgm:t>
        <a:bodyPr/>
        <a:lstStyle/>
        <a:p>
          <a:endParaRPr lang="ru-RU"/>
        </a:p>
      </dgm:t>
    </dgm:pt>
    <dgm:pt modelId="{4F4ABDC0-0843-4818-B812-08ED364EE817}" type="sibTrans" cxnId="{A6D62538-7C9B-4EAC-9430-57A619390754}">
      <dgm:prSet/>
      <dgm:spPr/>
      <dgm:t>
        <a:bodyPr/>
        <a:lstStyle/>
        <a:p>
          <a:endParaRPr lang="ru-RU"/>
        </a:p>
      </dgm:t>
    </dgm:pt>
    <dgm:pt modelId="{0B3ED4A7-9EB9-4A1D-8CAE-01134D406A4E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потребительского рынка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dirty="0"/>
        </a:p>
      </dgm:t>
    </dgm:pt>
    <dgm:pt modelId="{47E6A0B1-4396-481A-A818-6B04994D1847}" type="parTrans" cxnId="{409AC21D-551D-4434-A5DD-E56F1FE0B58D}">
      <dgm:prSet/>
      <dgm:spPr/>
      <dgm:t>
        <a:bodyPr/>
        <a:lstStyle/>
        <a:p>
          <a:endParaRPr lang="ru-RU"/>
        </a:p>
      </dgm:t>
    </dgm:pt>
    <dgm:pt modelId="{F764B655-D359-4460-AD03-746E03D313A4}" type="sibTrans" cxnId="{409AC21D-551D-4434-A5DD-E56F1FE0B58D}">
      <dgm:prSet/>
      <dgm:spPr/>
      <dgm:t>
        <a:bodyPr/>
        <a:lstStyle/>
        <a:p>
          <a:endParaRPr lang="ru-RU"/>
        </a:p>
      </dgm:t>
    </dgm:pt>
    <dgm:pt modelId="{AC935D48-FB53-43F2-A466-2708EEC52B87}" type="pres">
      <dgm:prSet presAssocID="{D6DC729C-4220-4C33-BE63-5FF4144C8B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B8B3DD-C2C5-4365-8990-5CE691F3CA38}" type="pres">
      <dgm:prSet presAssocID="{05CAF675-AB69-40BF-8410-98922E5C157C}" presName="parentText1" presStyleLbl="node1" presStyleIdx="0" presStyleCnt="3" custLinFactNeighborX="-1403" custLinFactNeighborY="-6668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C096D-D61F-428F-A3AE-49D831838797}" type="pres">
      <dgm:prSet presAssocID="{05CAF675-AB69-40BF-8410-98922E5C157C}" presName="childText1" presStyleLbl="solidAlignAcc1" presStyleIdx="0" presStyleCnt="3" custScaleX="97308" custScaleY="81743" custLinFactNeighborX="-2067" custLinFactNeighborY="-19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A9A61-C17F-44EE-B1F9-4291CD3BDDC2}" type="pres">
      <dgm:prSet presAssocID="{14C206C4-E611-4B7B-9AD5-83562B5C3F83}" presName="parentText2" presStyleLbl="node1" presStyleIdx="1" presStyleCnt="3" custScaleX="110249" custLinFactNeighborX="4630" custLinFactNeighborY="-264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8FA24-BB49-4438-AF12-F9CEC071A62F}" type="pres">
      <dgm:prSet presAssocID="{14C206C4-E611-4B7B-9AD5-83562B5C3F83}" presName="childText2" presStyleLbl="solidAlignAcc1" presStyleIdx="1" presStyleCnt="3" custScaleX="109830" custLinFactNeighborX="8046" custLinFactNeighborY="7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880A3-B126-4AAC-8E56-C2BF934817A1}" type="pres">
      <dgm:prSet presAssocID="{739428AE-C800-4FCC-A80A-8CAA1AB757A5}" presName="parentText3" presStyleLbl="node1" presStyleIdx="2" presStyleCnt="3" custScaleX="176347" custLinFactNeighborX="-22516" custLinFactNeighborY="-98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F0263-74B9-4F60-B57B-83D3FBAF33C8}" type="pres">
      <dgm:prSet presAssocID="{739428AE-C800-4FCC-A80A-8CAA1AB757A5}" presName="childText3" presStyleLbl="solidAlignAcc1" presStyleIdx="2" presStyleCnt="3" custScaleX="124052" custLinFactNeighborX="25423" custLinFactNeighborY="-5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AC21D-551D-4434-A5DD-E56F1FE0B58D}" srcId="{14C206C4-E611-4B7B-9AD5-83562B5C3F83}" destId="{0B3ED4A7-9EB9-4A1D-8CAE-01134D406A4E}" srcOrd="1" destOrd="0" parTransId="{47E6A0B1-4396-481A-A818-6B04994D1847}" sibTransId="{F764B655-D359-4460-AD03-746E03D313A4}"/>
    <dgm:cxn modelId="{D3878960-952B-4AFC-AF99-263BA5B25CE3}" type="presOf" srcId="{14C206C4-E611-4B7B-9AD5-83562B5C3F83}" destId="{698A9A61-C17F-44EE-B1F9-4291CD3BDDC2}" srcOrd="0" destOrd="0" presId="urn:microsoft.com/office/officeart/2009/3/layout/IncreasingArrowsProcess"/>
    <dgm:cxn modelId="{A235EF70-1B73-48C5-9F65-E1CA29AD5F38}" type="presOf" srcId="{739428AE-C800-4FCC-A80A-8CAA1AB757A5}" destId="{BF3880A3-B126-4AAC-8E56-C2BF934817A1}" srcOrd="0" destOrd="0" presId="urn:microsoft.com/office/officeart/2009/3/layout/IncreasingArrowsProcess"/>
    <dgm:cxn modelId="{FFCF1971-2D2F-4CC5-9AC5-B5431E3F30B1}" srcId="{05CAF675-AB69-40BF-8410-98922E5C157C}" destId="{074F61B1-6EE5-4C0C-B45F-DF87C4B890DB}" srcOrd="0" destOrd="0" parTransId="{716F41ED-7E7C-49CE-9A74-B08EEBDDAF82}" sibTransId="{4F9F8FB9-F841-47EA-91E4-6167E1FFF554}"/>
    <dgm:cxn modelId="{F5F3EF66-92E0-496B-ADBA-3A0375A034A7}" type="presOf" srcId="{FA785248-D9E1-46E4-A7AE-9C5EC809F57A}" destId="{835F0263-74B9-4F60-B57B-83D3FBAF33C8}" srcOrd="0" destOrd="0" presId="urn:microsoft.com/office/officeart/2009/3/layout/IncreasingArrowsProcess"/>
    <dgm:cxn modelId="{40DBD87F-8CE4-4812-AC17-790B9A780D3F}" type="presOf" srcId="{183E8DDE-B58C-4261-9F4B-36B94E877462}" destId="{835F0263-74B9-4F60-B57B-83D3FBAF33C8}" srcOrd="0" destOrd="1" presId="urn:microsoft.com/office/officeart/2009/3/layout/IncreasingArrowsProcess"/>
    <dgm:cxn modelId="{02D4B43D-242F-47DC-A5A4-1F79154522CA}" srcId="{D6DC729C-4220-4C33-BE63-5FF4144C8B4A}" destId="{739428AE-C800-4FCC-A80A-8CAA1AB757A5}" srcOrd="2" destOrd="0" parTransId="{23EBA7C0-A8EB-43E1-8ED5-5A0C48071A66}" sibTransId="{28BF1521-90C4-4473-9ED4-188483A216AB}"/>
    <dgm:cxn modelId="{2E33B5A1-E196-468C-84CF-EB0BBA52E768}" srcId="{D6DC729C-4220-4C33-BE63-5FF4144C8B4A}" destId="{14C206C4-E611-4B7B-9AD5-83562B5C3F83}" srcOrd="1" destOrd="0" parTransId="{D8878B09-996D-4F84-B7F0-0AA9CB33FA04}" sibTransId="{395CDE85-0AFE-4E0D-B05B-019B1FAFF194}"/>
    <dgm:cxn modelId="{D9766C7F-9181-4214-A83A-589E381C6668}" type="presOf" srcId="{05CAF675-AB69-40BF-8410-98922E5C157C}" destId="{02B8B3DD-C2C5-4365-8990-5CE691F3CA38}" srcOrd="0" destOrd="0" presId="urn:microsoft.com/office/officeart/2009/3/layout/IncreasingArrowsProcess"/>
    <dgm:cxn modelId="{F6B210ED-C99B-496C-B79F-1EC676540251}" type="presOf" srcId="{A42230AC-FD70-4909-B281-35946EE93EAA}" destId="{40E8FA24-BB49-4438-AF12-F9CEC071A62F}" srcOrd="0" destOrd="0" presId="urn:microsoft.com/office/officeart/2009/3/layout/IncreasingArrowsProcess"/>
    <dgm:cxn modelId="{3D18C378-C574-4F64-BF00-C8333E473EB4}" type="presOf" srcId="{074F61B1-6EE5-4C0C-B45F-DF87C4B890DB}" destId="{298C096D-D61F-428F-A3AE-49D831838797}" srcOrd="0" destOrd="0" presId="urn:microsoft.com/office/officeart/2009/3/layout/IncreasingArrowsProcess"/>
    <dgm:cxn modelId="{4E28163D-4D5D-4D41-9A93-00D941A66E0C}" srcId="{D6DC729C-4220-4C33-BE63-5FF4144C8B4A}" destId="{05CAF675-AB69-40BF-8410-98922E5C157C}" srcOrd="0" destOrd="0" parTransId="{3F541747-DBC0-4CA0-B5FF-A53A33845779}" sibTransId="{17DD1E2B-0464-41FD-842A-175972FEEC4C}"/>
    <dgm:cxn modelId="{A6D62538-7C9B-4EAC-9430-57A619390754}" srcId="{739428AE-C800-4FCC-A80A-8CAA1AB757A5}" destId="{183E8DDE-B58C-4261-9F4B-36B94E877462}" srcOrd="1" destOrd="0" parTransId="{91826373-712A-47BD-8F26-AD77E6EF6628}" sibTransId="{4F4ABDC0-0843-4818-B812-08ED364EE817}"/>
    <dgm:cxn modelId="{7F5FD7C0-061E-4B65-AFE7-BC569F9432FE}" srcId="{14C206C4-E611-4B7B-9AD5-83562B5C3F83}" destId="{A42230AC-FD70-4909-B281-35946EE93EAA}" srcOrd="0" destOrd="0" parTransId="{0503F143-5602-4A4A-9B0C-DC876EE735E7}" sibTransId="{BA4795C4-22FF-4A9C-875B-9157CEBCB37A}"/>
    <dgm:cxn modelId="{4EC19082-3A62-450A-B313-ACED2DC49719}" type="presOf" srcId="{D6DC729C-4220-4C33-BE63-5FF4144C8B4A}" destId="{AC935D48-FB53-43F2-A466-2708EEC52B87}" srcOrd="0" destOrd="0" presId="urn:microsoft.com/office/officeart/2009/3/layout/IncreasingArrowsProcess"/>
    <dgm:cxn modelId="{FC560704-4546-470D-98A4-C622DEA9C8A8}" srcId="{739428AE-C800-4FCC-A80A-8CAA1AB757A5}" destId="{FA785248-D9E1-46E4-A7AE-9C5EC809F57A}" srcOrd="0" destOrd="0" parTransId="{552FC557-70FA-4923-BCF5-2D82E936710C}" sibTransId="{BC55C41E-9040-4629-9F18-BDCEA79D00BE}"/>
    <dgm:cxn modelId="{D5E51F47-9E44-4BFC-88E4-E3AE2A5CDCDC}" type="presOf" srcId="{0B3ED4A7-9EB9-4A1D-8CAE-01134D406A4E}" destId="{40E8FA24-BB49-4438-AF12-F9CEC071A62F}" srcOrd="0" destOrd="1" presId="urn:microsoft.com/office/officeart/2009/3/layout/IncreasingArrowsProcess"/>
    <dgm:cxn modelId="{CFCAB980-6F01-4192-A0C4-231CFE04FFA9}" type="presParOf" srcId="{AC935D48-FB53-43F2-A466-2708EEC52B87}" destId="{02B8B3DD-C2C5-4365-8990-5CE691F3CA38}" srcOrd="0" destOrd="0" presId="urn:microsoft.com/office/officeart/2009/3/layout/IncreasingArrowsProcess"/>
    <dgm:cxn modelId="{DBEA68C6-A4CE-46E1-A839-BBB62B70FDA9}" type="presParOf" srcId="{AC935D48-FB53-43F2-A466-2708EEC52B87}" destId="{298C096D-D61F-428F-A3AE-49D831838797}" srcOrd="1" destOrd="0" presId="urn:microsoft.com/office/officeart/2009/3/layout/IncreasingArrowsProcess"/>
    <dgm:cxn modelId="{4C748BFF-F479-4BBE-AB21-B952A2879775}" type="presParOf" srcId="{AC935D48-FB53-43F2-A466-2708EEC52B87}" destId="{698A9A61-C17F-44EE-B1F9-4291CD3BDDC2}" srcOrd="2" destOrd="0" presId="urn:microsoft.com/office/officeart/2009/3/layout/IncreasingArrowsProcess"/>
    <dgm:cxn modelId="{A6280431-9533-4DB0-BF18-44883033836B}" type="presParOf" srcId="{AC935D48-FB53-43F2-A466-2708EEC52B87}" destId="{40E8FA24-BB49-4438-AF12-F9CEC071A62F}" srcOrd="3" destOrd="0" presId="urn:microsoft.com/office/officeart/2009/3/layout/IncreasingArrowsProcess"/>
    <dgm:cxn modelId="{722FD117-A7E3-4BB8-AE79-8650B232336E}" type="presParOf" srcId="{AC935D48-FB53-43F2-A466-2708EEC52B87}" destId="{BF3880A3-B126-4AAC-8E56-C2BF934817A1}" srcOrd="4" destOrd="0" presId="urn:microsoft.com/office/officeart/2009/3/layout/IncreasingArrowsProcess"/>
    <dgm:cxn modelId="{CD71D11A-E819-47FD-A7EC-FF4A96EFAC8A}" type="presParOf" srcId="{AC935D48-FB53-43F2-A466-2708EEC52B87}" destId="{835F0263-74B9-4F60-B57B-83D3FBAF33C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C4AA1-FD46-49C0-8D8D-8B6DB810589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9781E7-EAD8-4B15-846B-3980EA7D508F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5CEBEADA-5BCE-4C15-AF52-4065F9AD45BD}" type="parTrans" cxnId="{9468F059-E015-436F-888C-68D59E8430FE}">
      <dgm:prSet/>
      <dgm:spPr/>
      <dgm:t>
        <a:bodyPr/>
        <a:lstStyle/>
        <a:p>
          <a:endParaRPr lang="ru-RU"/>
        </a:p>
      </dgm:t>
    </dgm:pt>
    <dgm:pt modelId="{E2D8BFBD-54AB-461A-AF28-9E3B1DCB3668}" type="sibTrans" cxnId="{9468F059-E015-436F-888C-68D59E8430FE}">
      <dgm:prSet/>
      <dgm:spPr/>
      <dgm:t>
        <a:bodyPr/>
        <a:lstStyle/>
        <a:p>
          <a:endParaRPr lang="ru-RU"/>
        </a:p>
      </dgm:t>
    </dgm:pt>
    <dgm:pt modelId="{D7A3D19E-3B9A-47F5-8CA1-C317C0B9BCDC}">
      <dgm:prSet phldrT="[Текст]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300" dirty="0"/>
        </a:p>
      </dgm:t>
    </dgm:pt>
    <dgm:pt modelId="{439585D3-62E7-4053-9A3D-AB1CA88D84DB}" type="parTrans" cxnId="{46CB9EC5-C23D-4296-8BFF-F3B1F390335E}">
      <dgm:prSet/>
      <dgm:spPr/>
      <dgm:t>
        <a:bodyPr/>
        <a:lstStyle/>
        <a:p>
          <a:endParaRPr lang="ru-RU"/>
        </a:p>
      </dgm:t>
    </dgm:pt>
    <dgm:pt modelId="{EA9914C1-DE27-4C75-8268-91DA6044A1A3}" type="sibTrans" cxnId="{46CB9EC5-C23D-4296-8BFF-F3B1F390335E}">
      <dgm:prSet/>
      <dgm:spPr/>
      <dgm:t>
        <a:bodyPr/>
        <a:lstStyle/>
        <a:p>
          <a:endParaRPr lang="ru-RU"/>
        </a:p>
      </dgm:t>
    </dgm:pt>
    <dgm:pt modelId="{7CA7AF9B-3F27-4C55-9C27-E7CF2503E541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74EAF297-487E-49B5-A464-C7F91EED72DE}" type="parTrans" cxnId="{6AF3F180-B07E-4456-9855-09F03002A054}">
      <dgm:prSet/>
      <dgm:spPr/>
      <dgm:t>
        <a:bodyPr/>
        <a:lstStyle/>
        <a:p>
          <a:endParaRPr lang="ru-RU"/>
        </a:p>
      </dgm:t>
    </dgm:pt>
    <dgm:pt modelId="{F62EB636-6FDA-4C00-ABAC-374F50680529}" type="sibTrans" cxnId="{6AF3F180-B07E-4456-9855-09F03002A054}">
      <dgm:prSet/>
      <dgm:spPr/>
      <dgm:t>
        <a:bodyPr/>
        <a:lstStyle/>
        <a:p>
          <a:endParaRPr lang="ru-RU"/>
        </a:p>
      </dgm:t>
    </dgm:pt>
    <dgm:pt modelId="{E84FD990-6E9F-4E51-9177-4AE5BD879AC5}">
      <dgm:prSet phldrT="[Текст]" custT="1"/>
      <dgm:spPr/>
      <dgm:t>
        <a:bodyPr/>
        <a:lstStyle/>
        <a:p>
          <a:pPr algn="ctr"/>
          <a:endParaRPr lang="ru-RU" sz="13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Оптовые и розничные торговые предприятия</a:t>
          </a:r>
          <a:endParaRPr lang="ru-RU" sz="1800" dirty="0"/>
        </a:p>
      </dgm:t>
    </dgm:pt>
    <dgm:pt modelId="{DD2750C7-D135-45F1-81EB-1CD05D25C01E}" type="parTrans" cxnId="{B681A43E-4142-4C80-8370-C7FE76F25250}">
      <dgm:prSet/>
      <dgm:spPr/>
      <dgm:t>
        <a:bodyPr/>
        <a:lstStyle/>
        <a:p>
          <a:endParaRPr lang="ru-RU"/>
        </a:p>
      </dgm:t>
    </dgm:pt>
    <dgm:pt modelId="{7E85B1C4-463F-460C-B645-9FAC8E7CE0ED}" type="sibTrans" cxnId="{B681A43E-4142-4C80-8370-C7FE76F25250}">
      <dgm:prSet/>
      <dgm:spPr/>
      <dgm:t>
        <a:bodyPr/>
        <a:lstStyle/>
        <a:p>
          <a:endParaRPr lang="ru-RU"/>
        </a:p>
      </dgm:t>
    </dgm:pt>
    <dgm:pt modelId="{C505F163-A2E3-4B05-B28C-56B2F77F55B7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A48F15B3-955A-4649-BD14-0071FC2D0DE6}" type="parTrans" cxnId="{FFCCC090-F945-4390-B8AE-DAA80CDA59FB}">
      <dgm:prSet/>
      <dgm:spPr/>
      <dgm:t>
        <a:bodyPr/>
        <a:lstStyle/>
        <a:p>
          <a:endParaRPr lang="ru-RU"/>
        </a:p>
      </dgm:t>
    </dgm:pt>
    <dgm:pt modelId="{01E8A61D-07B0-419D-B065-470641B0F10C}" type="sibTrans" cxnId="{FFCCC090-F945-4390-B8AE-DAA80CDA59FB}">
      <dgm:prSet/>
      <dgm:spPr/>
      <dgm:t>
        <a:bodyPr/>
        <a:lstStyle/>
        <a:p>
          <a:endParaRPr lang="ru-RU"/>
        </a:p>
      </dgm:t>
    </dgm:pt>
    <dgm:pt modelId="{7E8C50EB-BAAA-48C0-BFA6-EF6886C1888B}">
      <dgm:prSet phldrT="[Текст]" custT="1"/>
      <dgm:spPr/>
      <dgm:t>
        <a:bodyPr/>
        <a:lstStyle/>
        <a:p>
          <a:pPr algn="ctr"/>
          <a:endParaRPr lang="ru-RU" sz="13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стандартизации, метрологии и сертификации</a:t>
          </a:r>
          <a:endParaRPr lang="ru-RU" sz="1800" dirty="0"/>
        </a:p>
      </dgm:t>
    </dgm:pt>
    <dgm:pt modelId="{9CF4848C-BE46-4328-88FC-01A7B540BAA2}" type="parTrans" cxnId="{557047D1-9CE2-4CC0-AB7E-1EB67CA898FC}">
      <dgm:prSet/>
      <dgm:spPr/>
      <dgm:t>
        <a:bodyPr/>
        <a:lstStyle/>
        <a:p>
          <a:endParaRPr lang="ru-RU"/>
        </a:p>
      </dgm:t>
    </dgm:pt>
    <dgm:pt modelId="{18DB1A7D-1B90-499A-AB31-17F8EDD16DFA}" type="sibTrans" cxnId="{557047D1-9CE2-4CC0-AB7E-1EB67CA898FC}">
      <dgm:prSet/>
      <dgm:spPr/>
      <dgm:t>
        <a:bodyPr/>
        <a:lstStyle/>
        <a:p>
          <a:endParaRPr lang="ru-RU"/>
        </a:p>
      </dgm:t>
    </dgm:pt>
    <dgm:pt modelId="{19D166C7-1D04-4DA9-90DA-3C1AEF3016A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Торгово-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промышленная палата</a:t>
          </a:r>
        </a:p>
      </dgm:t>
    </dgm:pt>
    <dgm:pt modelId="{84D9F41D-9CFF-4758-8EE3-9C4155649A8C}" type="parTrans" cxnId="{7A44F4BC-5086-477B-8BBA-2AC63AB5A7ED}">
      <dgm:prSet/>
      <dgm:spPr/>
      <dgm:t>
        <a:bodyPr/>
        <a:lstStyle/>
        <a:p>
          <a:endParaRPr lang="ru-RU"/>
        </a:p>
      </dgm:t>
    </dgm:pt>
    <dgm:pt modelId="{A8532A36-F781-485E-85C1-C364926D830B}" type="sibTrans" cxnId="{7A44F4BC-5086-477B-8BBA-2AC63AB5A7ED}">
      <dgm:prSet/>
      <dgm:spPr/>
      <dgm:t>
        <a:bodyPr/>
        <a:lstStyle/>
        <a:p>
          <a:endParaRPr lang="ru-RU"/>
        </a:p>
      </dgm:t>
    </dgm:pt>
    <dgm:pt modelId="{23418674-7D3C-448B-B620-03698FA4C8AB}" type="pres">
      <dgm:prSet presAssocID="{094C4AA1-FD46-49C0-8D8D-8B6DB810589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045EF1-6DE3-4D8E-9772-9AD3C5E38051}" type="pres">
      <dgm:prSet presAssocID="{9B9781E7-EAD8-4B15-846B-3980EA7D508F}" presName="parentText1" presStyleLbl="node1" presStyleIdx="0" presStyleCnt="3" custLinFactNeighborX="-2381" custLinFactNeighborY="58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B3FFD-DEE0-4BE0-A5A2-F4ECE0D94CB5}" type="pres">
      <dgm:prSet presAssocID="{9B9781E7-EAD8-4B15-846B-3980EA7D508F}" presName="childText1" presStyleLbl="solidAlignAcc1" presStyleIdx="0" presStyleCnt="3" custScaleX="130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96AF1-F8DA-47CF-9686-5D8762387688}" type="pres">
      <dgm:prSet presAssocID="{7CA7AF9B-3F27-4C55-9C27-E7CF2503E54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2F99-3009-48E8-A26E-4BA89583A4FD}" type="pres">
      <dgm:prSet presAssocID="{7CA7AF9B-3F27-4C55-9C27-E7CF2503E54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CB64E-6AEC-45A6-9EE4-A22A1C5C233C}" type="pres">
      <dgm:prSet presAssocID="{C505F163-A2E3-4B05-B28C-56B2F77F55B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24CA-F254-4524-89DF-3A43F5E122E1}" type="pres">
      <dgm:prSet presAssocID="{C505F163-A2E3-4B05-B28C-56B2F77F55B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17ACF-B104-4161-88D8-BCF75787337A}" type="presOf" srcId="{C505F163-A2E3-4B05-B28C-56B2F77F55B7}" destId="{901CB64E-6AEC-45A6-9EE4-A22A1C5C233C}" srcOrd="0" destOrd="0" presId="urn:microsoft.com/office/officeart/2009/3/layout/IncreasingArrowsProcess"/>
    <dgm:cxn modelId="{9468F059-E015-436F-888C-68D59E8430FE}" srcId="{094C4AA1-FD46-49C0-8D8D-8B6DB8105895}" destId="{9B9781E7-EAD8-4B15-846B-3980EA7D508F}" srcOrd="0" destOrd="0" parTransId="{5CEBEADA-5BCE-4C15-AF52-4065F9AD45BD}" sibTransId="{E2D8BFBD-54AB-461A-AF28-9E3B1DCB3668}"/>
    <dgm:cxn modelId="{E7489CF2-7041-4E67-86D1-76C61194F271}" type="presOf" srcId="{E84FD990-6E9F-4E51-9177-4AE5BD879AC5}" destId="{C8582F99-3009-48E8-A26E-4BA89583A4FD}" srcOrd="0" destOrd="0" presId="urn:microsoft.com/office/officeart/2009/3/layout/IncreasingArrowsProcess"/>
    <dgm:cxn modelId="{46CB9EC5-C23D-4296-8BFF-F3B1F390335E}" srcId="{9B9781E7-EAD8-4B15-846B-3980EA7D508F}" destId="{D7A3D19E-3B9A-47F5-8CA1-C317C0B9BCDC}" srcOrd="0" destOrd="0" parTransId="{439585D3-62E7-4053-9A3D-AB1CA88D84DB}" sibTransId="{EA9914C1-DE27-4C75-8268-91DA6044A1A3}"/>
    <dgm:cxn modelId="{557047D1-9CE2-4CC0-AB7E-1EB67CA898FC}" srcId="{C505F163-A2E3-4B05-B28C-56B2F77F55B7}" destId="{7E8C50EB-BAAA-48C0-BFA6-EF6886C1888B}" srcOrd="0" destOrd="0" parTransId="{9CF4848C-BE46-4328-88FC-01A7B540BAA2}" sibTransId="{18DB1A7D-1B90-499A-AB31-17F8EDD16DFA}"/>
    <dgm:cxn modelId="{8A9CFCDC-A172-4AE3-A39D-81174279AB51}" type="presOf" srcId="{D7A3D19E-3B9A-47F5-8CA1-C317C0B9BCDC}" destId="{740B3FFD-DEE0-4BE0-A5A2-F4ECE0D94CB5}" srcOrd="0" destOrd="0" presId="urn:microsoft.com/office/officeart/2009/3/layout/IncreasingArrowsProcess"/>
    <dgm:cxn modelId="{CBA43DF4-6C7A-4714-ACEE-91F85D13CFA9}" type="presOf" srcId="{7E8C50EB-BAAA-48C0-BFA6-EF6886C1888B}" destId="{DCF424CA-F254-4524-89DF-3A43F5E122E1}" srcOrd="0" destOrd="0" presId="urn:microsoft.com/office/officeart/2009/3/layout/IncreasingArrowsProcess"/>
    <dgm:cxn modelId="{154ED507-23EB-4A5D-B7BB-AAE4412D1F35}" type="presOf" srcId="{094C4AA1-FD46-49C0-8D8D-8B6DB8105895}" destId="{23418674-7D3C-448B-B620-03698FA4C8AB}" srcOrd="0" destOrd="0" presId="urn:microsoft.com/office/officeart/2009/3/layout/IncreasingArrowsProcess"/>
    <dgm:cxn modelId="{7A44F4BC-5086-477B-8BBA-2AC63AB5A7ED}" srcId="{9B9781E7-EAD8-4B15-846B-3980EA7D508F}" destId="{19D166C7-1D04-4DA9-90DA-3C1AEF3016A9}" srcOrd="1" destOrd="0" parTransId="{84D9F41D-9CFF-4758-8EE3-9C4155649A8C}" sibTransId="{A8532A36-F781-485E-85C1-C364926D830B}"/>
    <dgm:cxn modelId="{6AF3F180-B07E-4456-9855-09F03002A054}" srcId="{094C4AA1-FD46-49C0-8D8D-8B6DB8105895}" destId="{7CA7AF9B-3F27-4C55-9C27-E7CF2503E541}" srcOrd="1" destOrd="0" parTransId="{74EAF297-487E-49B5-A464-C7F91EED72DE}" sibTransId="{F62EB636-6FDA-4C00-ABAC-374F50680529}"/>
    <dgm:cxn modelId="{D2F794CC-E2B9-4349-BB3A-37468C439798}" type="presOf" srcId="{7CA7AF9B-3F27-4C55-9C27-E7CF2503E541}" destId="{09396AF1-F8DA-47CF-9686-5D8762387688}" srcOrd="0" destOrd="0" presId="urn:microsoft.com/office/officeart/2009/3/layout/IncreasingArrowsProcess"/>
    <dgm:cxn modelId="{1D69A1FE-61CD-4224-9701-E795017026AC}" type="presOf" srcId="{9B9781E7-EAD8-4B15-846B-3980EA7D508F}" destId="{91045EF1-6DE3-4D8E-9772-9AD3C5E38051}" srcOrd="0" destOrd="0" presId="urn:microsoft.com/office/officeart/2009/3/layout/IncreasingArrowsProcess"/>
    <dgm:cxn modelId="{1F242936-4864-4B5A-ACB8-07A3CE617F19}" type="presOf" srcId="{19D166C7-1D04-4DA9-90DA-3C1AEF3016A9}" destId="{740B3FFD-DEE0-4BE0-A5A2-F4ECE0D94CB5}" srcOrd="0" destOrd="1" presId="urn:microsoft.com/office/officeart/2009/3/layout/IncreasingArrowsProcess"/>
    <dgm:cxn modelId="{FFCCC090-F945-4390-B8AE-DAA80CDA59FB}" srcId="{094C4AA1-FD46-49C0-8D8D-8B6DB8105895}" destId="{C505F163-A2E3-4B05-B28C-56B2F77F55B7}" srcOrd="2" destOrd="0" parTransId="{A48F15B3-955A-4649-BD14-0071FC2D0DE6}" sibTransId="{01E8A61D-07B0-419D-B065-470641B0F10C}"/>
    <dgm:cxn modelId="{B681A43E-4142-4C80-8370-C7FE76F25250}" srcId="{7CA7AF9B-3F27-4C55-9C27-E7CF2503E541}" destId="{E84FD990-6E9F-4E51-9177-4AE5BD879AC5}" srcOrd="0" destOrd="0" parTransId="{DD2750C7-D135-45F1-81EB-1CD05D25C01E}" sibTransId="{7E85B1C4-463F-460C-B645-9FAC8E7CE0ED}"/>
    <dgm:cxn modelId="{DE313386-9A5A-4808-8411-8A746137DD64}" type="presParOf" srcId="{23418674-7D3C-448B-B620-03698FA4C8AB}" destId="{91045EF1-6DE3-4D8E-9772-9AD3C5E38051}" srcOrd="0" destOrd="0" presId="urn:microsoft.com/office/officeart/2009/3/layout/IncreasingArrowsProcess"/>
    <dgm:cxn modelId="{D47E5AD2-D05F-4CF2-8938-1EB0F55BFA44}" type="presParOf" srcId="{23418674-7D3C-448B-B620-03698FA4C8AB}" destId="{740B3FFD-DEE0-4BE0-A5A2-F4ECE0D94CB5}" srcOrd="1" destOrd="0" presId="urn:microsoft.com/office/officeart/2009/3/layout/IncreasingArrowsProcess"/>
    <dgm:cxn modelId="{AF8F0A3C-402B-43A6-BE71-1AA6263368AE}" type="presParOf" srcId="{23418674-7D3C-448B-B620-03698FA4C8AB}" destId="{09396AF1-F8DA-47CF-9686-5D8762387688}" srcOrd="2" destOrd="0" presId="urn:microsoft.com/office/officeart/2009/3/layout/IncreasingArrowsProcess"/>
    <dgm:cxn modelId="{351E3671-3C1B-4461-8414-3D777399EF8E}" type="presParOf" srcId="{23418674-7D3C-448B-B620-03698FA4C8AB}" destId="{C8582F99-3009-48E8-A26E-4BA89583A4FD}" srcOrd="3" destOrd="0" presId="urn:microsoft.com/office/officeart/2009/3/layout/IncreasingArrowsProcess"/>
    <dgm:cxn modelId="{985B73E1-B3A5-4EF6-85FA-DD0170FC48DF}" type="presParOf" srcId="{23418674-7D3C-448B-B620-03698FA4C8AB}" destId="{901CB64E-6AEC-45A6-9EE4-A22A1C5C233C}" srcOrd="4" destOrd="0" presId="urn:microsoft.com/office/officeart/2009/3/layout/IncreasingArrowsProcess"/>
    <dgm:cxn modelId="{7136C462-FFFB-4B4E-9A32-52D641D220B9}" type="presParOf" srcId="{23418674-7D3C-448B-B620-03698FA4C8AB}" destId="{DCF424CA-F254-4524-89DF-3A43F5E122E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8B3DD-C2C5-4365-8990-5CE691F3CA38}">
      <dsp:nvSpPr>
        <dsp:cNvPr id="0" name=""/>
        <dsp:cNvSpPr/>
      </dsp:nvSpPr>
      <dsp:spPr>
        <a:xfrm>
          <a:off x="-388052" y="0"/>
          <a:ext cx="5512642" cy="80285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2745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-388052" y="200713"/>
        <a:ext cx="5311930" cy="401425"/>
      </dsp:txXfrm>
    </dsp:sp>
    <dsp:sp modelId="{298C096D-D61F-428F-A3AE-49D831838797}">
      <dsp:nvSpPr>
        <dsp:cNvPr id="0" name=""/>
        <dsp:cNvSpPr/>
      </dsp:nvSpPr>
      <dsp:spPr>
        <a:xfrm>
          <a:off x="-365198" y="718787"/>
          <a:ext cx="1652186" cy="1264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Таможенные органы</a:t>
          </a:r>
          <a:endParaRPr lang="ru-RU" sz="1800" kern="1200" dirty="0"/>
        </a:p>
      </dsp:txBody>
      <dsp:txXfrm>
        <a:off x="-365198" y="718787"/>
        <a:ext cx="1652186" cy="1264226"/>
      </dsp:txXfrm>
    </dsp:sp>
    <dsp:sp modelId="{698A9A61-C17F-44EE-B1F9-4291CD3BDDC2}">
      <dsp:nvSpPr>
        <dsp:cNvPr id="0" name=""/>
        <dsp:cNvSpPr/>
      </dsp:nvSpPr>
      <dsp:spPr>
        <a:xfrm>
          <a:off x="1290977" y="317364"/>
          <a:ext cx="4205722" cy="80285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2745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290977" y="518077"/>
        <a:ext cx="4005010" cy="401425"/>
      </dsp:txXfrm>
    </dsp:sp>
    <dsp:sp modelId="{40E8FA24-BB49-4438-AF12-F9CEC071A62F}">
      <dsp:nvSpPr>
        <dsp:cNvPr id="0" name=""/>
        <dsp:cNvSpPr/>
      </dsp:nvSpPr>
      <dsp:spPr>
        <a:xfrm>
          <a:off x="1363002" y="1258843"/>
          <a:ext cx="1864796" cy="1546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потребительского рынка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kern="1200" dirty="0"/>
        </a:p>
      </dsp:txBody>
      <dsp:txXfrm>
        <a:off x="1363002" y="1258843"/>
        <a:ext cx="1864796" cy="1546586"/>
      </dsp:txXfrm>
    </dsp:sp>
    <dsp:sp modelId="{BF3880A3-B126-4AAC-8E56-C2BF934817A1}">
      <dsp:nvSpPr>
        <dsp:cNvPr id="0" name=""/>
        <dsp:cNvSpPr/>
      </dsp:nvSpPr>
      <dsp:spPr>
        <a:xfrm>
          <a:off x="1723027" y="718792"/>
          <a:ext cx="3733009" cy="80285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2745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723027" y="919505"/>
        <a:ext cx="3532297" cy="401425"/>
      </dsp:txXfrm>
    </dsp:sp>
    <dsp:sp modelId="{835F0263-74B9-4F60-B57B-83D3FBAF33C8}">
      <dsp:nvSpPr>
        <dsp:cNvPr id="0" name=""/>
        <dsp:cNvSpPr/>
      </dsp:nvSpPr>
      <dsp:spPr>
        <a:xfrm>
          <a:off x="3235202" y="1338780"/>
          <a:ext cx="2106271" cy="15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Роспотребнадзор</a:t>
          </a:r>
          <a:endParaRPr lang="ru-RU" sz="18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Роспотребнадзор</a:t>
          </a:r>
          <a:endParaRPr lang="ru-RU" sz="3600" kern="1200" dirty="0"/>
        </a:p>
      </dsp:txBody>
      <dsp:txXfrm>
        <a:off x="3235202" y="1338780"/>
        <a:ext cx="2106271" cy="1523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45EF1-6DE3-4D8E-9772-9AD3C5E38051}">
      <dsp:nvSpPr>
        <dsp:cNvPr id="0" name=""/>
        <dsp:cNvSpPr/>
      </dsp:nvSpPr>
      <dsp:spPr>
        <a:xfrm>
          <a:off x="504061" y="58415"/>
          <a:ext cx="6048660" cy="8809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3984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sz="13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04061" y="278644"/>
        <a:ext cx="5828431" cy="440457"/>
      </dsp:txXfrm>
    </dsp:sp>
    <dsp:sp modelId="{740B3FFD-DEE0-4BE0-A5A2-F4ECE0D94CB5}">
      <dsp:nvSpPr>
        <dsp:cNvPr id="0" name=""/>
        <dsp:cNvSpPr/>
      </dsp:nvSpPr>
      <dsp:spPr>
        <a:xfrm>
          <a:off x="360043" y="686115"/>
          <a:ext cx="2439060" cy="1696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Торгово-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промышленная палата</a:t>
          </a:r>
        </a:p>
      </dsp:txBody>
      <dsp:txXfrm>
        <a:off x="360043" y="686115"/>
        <a:ext cx="2439060" cy="1696967"/>
      </dsp:txXfrm>
    </dsp:sp>
    <dsp:sp modelId="{09396AF1-F8DA-47CF-9686-5D8762387688}">
      <dsp:nvSpPr>
        <dsp:cNvPr id="0" name=""/>
        <dsp:cNvSpPr/>
      </dsp:nvSpPr>
      <dsp:spPr>
        <a:xfrm>
          <a:off x="2511067" y="300441"/>
          <a:ext cx="4185672" cy="8809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3984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sz="13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511067" y="520670"/>
        <a:ext cx="3965443" cy="440457"/>
      </dsp:txXfrm>
    </dsp:sp>
    <dsp:sp modelId="{C8582F99-3009-48E8-A26E-4BA89583A4FD}">
      <dsp:nvSpPr>
        <dsp:cNvPr id="0" name=""/>
        <dsp:cNvSpPr/>
      </dsp:nvSpPr>
      <dsp:spPr>
        <a:xfrm>
          <a:off x="2511067" y="979754"/>
          <a:ext cx="1862987" cy="1696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Оптовые и розничные торговые предприятия</a:t>
          </a:r>
          <a:endParaRPr lang="ru-RU" sz="1800" kern="1200" dirty="0"/>
        </a:p>
      </dsp:txBody>
      <dsp:txXfrm>
        <a:off x="2511067" y="979754"/>
        <a:ext cx="1862987" cy="1696967"/>
      </dsp:txXfrm>
    </dsp:sp>
    <dsp:sp modelId="{901CB64E-6AEC-45A6-9EE4-A22A1C5C233C}">
      <dsp:nvSpPr>
        <dsp:cNvPr id="0" name=""/>
        <dsp:cNvSpPr/>
      </dsp:nvSpPr>
      <dsp:spPr>
        <a:xfrm>
          <a:off x="4374054" y="594079"/>
          <a:ext cx="2322685" cy="8809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3984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ru-RU" sz="13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374054" y="814308"/>
        <a:ext cx="2102456" cy="440457"/>
      </dsp:txXfrm>
    </dsp:sp>
    <dsp:sp modelId="{DCF424CA-F254-4524-89DF-3A43F5E122E1}">
      <dsp:nvSpPr>
        <dsp:cNvPr id="0" name=""/>
        <dsp:cNvSpPr/>
      </dsp:nvSpPr>
      <dsp:spPr>
        <a:xfrm>
          <a:off x="4374054" y="1273392"/>
          <a:ext cx="1862987" cy="1672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стандартизации, метрологии и сертификации</a:t>
          </a:r>
          <a:endParaRPr lang="ru-RU" sz="1800" kern="1200" dirty="0"/>
        </a:p>
      </dsp:txBody>
      <dsp:txXfrm>
        <a:off x="4374054" y="1273392"/>
        <a:ext cx="1862987" cy="167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0FF912-654B-4ACE-9412-794EB49BC8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956F1B-CD46-49B1-A03F-D27B4173CB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sue.ru/abitur/pdf/programmi/magistr/21/%D0%A2%D0%BE%D0%B2%D0%B0%D1%80%D0%BE%D0%B2%D0%B5%D0%B4%D0%B5%D0%BD%D0%B8%D0%B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microsoft.com/office/2007/relationships/hdphoto" Target="../media/hdphoto4.wdp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86837001" TargetMode="External"/><Relationship Id="rId2" Type="http://schemas.openxmlformats.org/officeDocument/2006/relationships/hyperlink" Target="mailto:kafedratovqm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instagram.com/rsue_tiyk?igshid=15mlii43gzda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8964487" cy="4824536"/>
          </a:xfrm>
        </p:spPr>
        <p:txBody>
          <a:bodyPr>
            <a:normAutofit fontScale="92500" lnSpcReduction="20000"/>
          </a:bodyPr>
          <a:lstStyle/>
          <a:p>
            <a:pPr indent="457200" algn="ctr">
              <a:lnSpc>
                <a:spcPct val="12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«Товароведение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качеством»</a:t>
            </a: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38.04.07 «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Товароведение»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Товарная экспертиза и безопасность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продовольствия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8" y="5252489"/>
            <a:ext cx="1787807" cy="1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mfustavit\Desktop\Фото\лого сова ТД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59" y="5085184"/>
            <a:ext cx="1284278" cy="16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16257"/>
              </p:ext>
            </p:extLst>
          </p:nvPr>
        </p:nvGraphicFramePr>
        <p:xfrm>
          <a:off x="107504" y="116632"/>
          <a:ext cx="8928992" cy="631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6048672"/>
              </a:tblGrid>
              <a:tr h="2886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ПО ПОСТУПЛЕНИЮ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8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</a:t>
                      </a:r>
                    </a:p>
                    <a:p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Комплексный экзамен (тестирование) по направлению</a:t>
                      </a:r>
                      <a:r>
                        <a:rPr lang="ru-RU" altLang="ru-RU" sz="1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магистерской программы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вступительных испытаний: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https://rsue.ru/abitur/pdf/programmi/magistr/21/%D0%A2%D0%BE%D0%B2%D0%B0%D1%80%D0%BE%D0%B2%D0%B5%D0%B4%D0%B5%D0%BD%D0%B8%D0%B5.pdf</a:t>
                      </a:r>
                      <a:endParaRPr lang="ru-RU" altLang="ru-RU" sz="1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9168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Проходной балл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баллов из 100</a:t>
                      </a:r>
                      <a:endParaRPr lang="ru-RU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к поступающим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диплома о высшем образовании бакалавра </a:t>
                      </a:r>
                    </a:p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 специалиста 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37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сроки обучения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 – 2 года 5 мес.</a:t>
                      </a:r>
                    </a:p>
                  </a:txBody>
                  <a:tcPr/>
                </a:tc>
              </a:tr>
              <a:tr h="16157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https://rsue.ru/abitur/pdf/programmi/magistr/21/%D0%A2%D0%BE%D0%B2%D0%B0%D1%80%D0%BE%D0%B2%D0%B5%D0%B4%D0%B5%D0%BD%D0%B8%D0%B5.pdf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584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 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руководителей и высококвалифицированных специалистов высшего звена на потребительском рынке, товароведов и экспертов высшей квалификации на предприятиях пищевой, легкой промышленности и торговли, в научно-исследовательских институтах, научно-производственных объединениях, лабораториях, образовательных учреждениях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магистерской программы: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профессии и развитие личности, обладающей универсальными и предметно-ориентированными компетенциями, углубленной профессиональной подготовкой, способствующей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оптимальной</a:t>
            </a:r>
            <a:r>
              <a:rPr lang="ru-RU" sz="2000" dirty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обеспечивающей востребованность на рынке труда соответствующих организаций, научно-исследовательских институтов, научно-производственных объединений, образовательных учреждений, иностранных компаний и фирм.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 магистерской 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mfustavi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799184" cy="11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0472" y="1268760"/>
            <a:ext cx="8727646" cy="482453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программы «Товарная экспертиза и безопасность сырья и продовольствия» подготовлен к решению профессиональных задач экспертной и научно-исследовательской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товаров к однородной или идентичной группе с целью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исключения из оборота фальсифицированной и контрафактной продукции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товарной экспертизы для подтверждения подлинности, качества и безопасности товаров на всех этапах товародвижения;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документов для предотвращения действий, вводящих потребителя в заблуждение;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качества продукции и причин возникновения дефектов;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потребительских свойств, количественного, качественного состава и технических характеристик продукции, позволяющих однозначно идентифицировать классификационную принадлежность и безопасность продукции;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анализа, экспресс-методов и внедрение их в практику экспертной деятельности;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видов продукции,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потребительских свойств, номенклатуры показателей качества, условий и сроков хранения; участие в образовательной и педагогической деятельности.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1243"/>
            <a:ext cx="7560840" cy="1143000"/>
          </a:xfrm>
        </p:spPr>
        <p:txBody>
          <a:bodyPr>
            <a:normAutofit/>
          </a:bodyPr>
          <a:lstStyle/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ru-RU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Область профессиональных задач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mfustavit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3"/>
          <a:stretch/>
        </p:blipFill>
        <p:spPr bwMode="auto">
          <a:xfrm>
            <a:off x="7812360" y="188640"/>
            <a:ext cx="1125758" cy="10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60593"/>
              </p:ext>
            </p:extLst>
          </p:nvPr>
        </p:nvGraphicFramePr>
        <p:xfrm>
          <a:off x="467544" y="908720"/>
          <a:ext cx="82296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92124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управление торговыми предприятиями современных форматов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Безопасность товаров и услуг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Системы менеджмента безопасности пищевой продукции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Ассортиментная политика торгового предприятия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Методы исследования качества и безопасности товаров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качества товаров в процессе производства и товародвижения;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Оценочная экспертиза различных объектов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Теоретические и правовые основы товароведной экспертизы</a:t>
                      </a: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инновационными процессами</a:t>
                      </a: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Логистические модели построения производственного процесса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Инновационные маркетинговые коммуникации в сфере потребительского рынка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Маркировка</a:t>
                      </a:r>
                      <a:r>
                        <a:rPr kumimoji="0"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товаров и ее применение в таможенной деятельности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Изучаемые дисциплины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" y="6016868"/>
            <a:ext cx="1162248" cy="88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146" y="310896"/>
            <a:ext cx="776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Лабораторный комплекс</a:t>
            </a:r>
          </a:p>
        </p:txBody>
      </p:sp>
      <p:pic>
        <p:nvPicPr>
          <p:cNvPr id="1026" name="Picture 2" descr="G:\фото каф.ТиУК\лаборатории\DSC_4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" y="1196752"/>
            <a:ext cx="2916118" cy="19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6422" y="3184746"/>
            <a:ext cx="2993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товароведения и экспертизы товаров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9784" y="3140718"/>
            <a:ext cx="2993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комплексной оценки продукции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Анастасия\Desktop\мама\овощи нитраты\SAM_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4091"/>
            <a:ext cx="1650450" cy="22005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03146" y="3398915"/>
            <a:ext cx="2568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непродовольственных товаров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0120927_1548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7"/>
          <a:stretch>
            <a:fillRect/>
          </a:stretch>
        </p:blipFill>
        <p:spPr bwMode="auto">
          <a:xfrm>
            <a:off x="2987824" y="4248935"/>
            <a:ext cx="1957480" cy="21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User\Мои документы\конференция\2011-10-26 13.29.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81" y="4631766"/>
            <a:ext cx="1650169" cy="22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mfustavit\Desktop\сайт\фото на сайт ТиУК\IMG_47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4108076"/>
            <a:ext cx="2532712" cy="18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sue.ru/fakultety/FTD/kaf-TIUK/img/la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95" y="1196752"/>
            <a:ext cx="2876930" cy="21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fustavit\Desktop\Фото\фото каф.ТиУК\лаборатории\DSC_4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5" y="907380"/>
            <a:ext cx="3098391" cy="20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Трудоустройство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выпускников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3993"/>
            <a:ext cx="1153370" cy="8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09534"/>
              </p:ext>
            </p:extLst>
          </p:nvPr>
        </p:nvGraphicFramePr>
        <p:xfrm>
          <a:off x="544709" y="874007"/>
          <a:ext cx="5544616" cy="32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7556962"/>
              </p:ext>
            </p:extLst>
          </p:nvPr>
        </p:nvGraphicFramePr>
        <p:xfrm>
          <a:off x="1619672" y="3645024"/>
          <a:ext cx="70567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C:\Users\mfustavit\Desktop\maxresdefaul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2809"/>
            <a:ext cx="217624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96136" y="2420887"/>
            <a:ext cx="2106271" cy="152395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Общество защиты прав потребителей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Профессорско-преподавательский состав кафедры «Товароведение </a:t>
            </a:r>
            <a:r>
              <a:rPr lang="ru-RU" altLang="ru-RU" sz="2400" b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управление качеством»</a:t>
            </a:r>
            <a:endParaRPr lang="ru-RU" sz="2400" dirty="0"/>
          </a:p>
        </p:txBody>
      </p:sp>
      <p:pic>
        <p:nvPicPr>
          <p:cNvPr id="5" name="Picture 6" descr="C:\Users\Мария\Desktop\Механц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24" y="1281448"/>
            <a:ext cx="1929011" cy="178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630773" y="3118656"/>
            <a:ext cx="1979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Заведующая кафедрой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Д.э.н.,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профессор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Механцева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К.Ф.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Гиссин Виталий Исаеви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0" t="29077"/>
          <a:stretch/>
        </p:blipFill>
        <p:spPr bwMode="auto">
          <a:xfrm>
            <a:off x="2032400" y="1276199"/>
            <a:ext cx="1603665" cy="20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Елизаров Юрий Данилович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8964"/>
            <a:ext cx="1656184" cy="18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жухова Ольга Ивановна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15" y="4276798"/>
            <a:ext cx="2331815" cy="17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утилина Татьяна Ивановна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7" y="1258287"/>
            <a:ext cx="1612314" cy="1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арауля Елена Владимировн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34" y="1307577"/>
            <a:ext cx="1427516" cy="21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Гурнак Елена Евгеньевн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98" y="4228964"/>
            <a:ext cx="1322834" cy="19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mfustavit\Desktop\Фото\зам.декана Афанасьева-фото\DSC_184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93" y="1281448"/>
            <a:ext cx="1461463" cy="21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656353" y="3313940"/>
            <a:ext cx="1979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Д.э.н., профессор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Гиссин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В.И.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117091" y="3470706"/>
            <a:ext cx="1658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К.э.н.,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Путилина Т.И.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5534928" y="3504322"/>
            <a:ext cx="1658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К.э.н.,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Барауля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32276" y="6112853"/>
            <a:ext cx="1658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К.с-х.н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Маркин Л.С.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2678120" y="6063057"/>
            <a:ext cx="1658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К.физ-мат.н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Кожухова О.И.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4860032" y="6097667"/>
            <a:ext cx="1658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К.т.н.,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Елизаров Ю.Д.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6843913" y="6189591"/>
            <a:ext cx="1658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К.б.н., доцент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Гурнак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Е.Е.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7041254" y="3544772"/>
            <a:ext cx="1635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Ст.преподаватель</a:t>
            </a: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Афанасьева М.Ф.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я\Desktop\IMG_9516-18-06-20-01-3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8" y="4296113"/>
            <a:ext cx="1194432" cy="18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27850"/>
              </p:ext>
            </p:extLst>
          </p:nvPr>
        </p:nvGraphicFramePr>
        <p:xfrm>
          <a:off x="899592" y="692696"/>
          <a:ext cx="7776864" cy="605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207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 «Товароведение и управление качеством»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75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Ростов-на-Дону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Б.Садовая</a:t>
                      </a:r>
                      <a:r>
                        <a:rPr lang="ru-RU" sz="1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69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318</a:t>
                      </a:r>
                      <a:endParaRPr lang="ru-RU" dirty="0"/>
                    </a:p>
                  </a:txBody>
                  <a:tcPr/>
                </a:tc>
              </a:tr>
              <a:tr h="5895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кафедры: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(863)240-58-40</a:t>
                      </a:r>
                      <a:endParaRPr lang="ru-RU" dirty="0"/>
                    </a:p>
                  </a:txBody>
                  <a:tcPr/>
                </a:tc>
              </a:tr>
              <a:tr h="8443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магистерской программы: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Гиссин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Виталий Исаевич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Д.э.н., профессор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5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hlinkClick r:id="rId2"/>
                        </a:rPr>
                        <a:t>kafedratovqm@mail.ru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9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Официальные группы в соц. сетях: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ВК: </a:t>
                      </a:r>
                      <a:r>
                        <a:rPr kumimoji="0"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https://vk.com/club186837001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Инстаграм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https://instagram.com/rsue_tiyk?igshid=15mlii43gzdax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03226"/>
            <a:ext cx="1787807" cy="13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165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2146</TotalTime>
  <Words>465</Words>
  <Application>Microsoft Office PowerPoint</Application>
  <PresentationFormat>Экран (4:3)</PresentationFormat>
  <Paragraphs>117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PowerPoint</vt:lpstr>
      <vt:lpstr>Презентация PowerPoint</vt:lpstr>
      <vt:lpstr>Краткая аннотация магистерской программы</vt:lpstr>
      <vt:lpstr>Область профессиональных задач</vt:lpstr>
      <vt:lpstr>Изучаемые дисциплины</vt:lpstr>
      <vt:lpstr>Презентация PowerPoint</vt:lpstr>
      <vt:lpstr>Трудоустройство выпускников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Ростовский Государственный Экономический Университет (РИНХ)  Факультет Торгового Дела  </dc:title>
  <dc:creator>Наталия Соломахина</dc:creator>
  <cp:lastModifiedBy>Мария Ф. Уставицкая</cp:lastModifiedBy>
  <cp:revision>94</cp:revision>
  <dcterms:created xsi:type="dcterms:W3CDTF">2020-05-14T17:37:00Z</dcterms:created>
  <dcterms:modified xsi:type="dcterms:W3CDTF">2021-03-16T09:42:25Z</dcterms:modified>
</cp:coreProperties>
</file>